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75" d="100"/>
          <a:sy n="75" d="100"/>
        </p:scale>
        <p:origin x="-7864" y="-1712"/>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11/7/2019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11/7/2019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pn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pn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pn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pn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38.png"/><Relationship Id="rId5" Type="http://schemas.openxmlformats.org/officeDocument/2006/relationships/image" Target="../media/image76.png"/><Relationship Id="rId10" Type="http://schemas.openxmlformats.org/officeDocument/2006/relationships/image" Target="../media/image15.png"/><Relationship Id="rId4" Type="http://schemas.openxmlformats.org/officeDocument/2006/relationships/image" Target="../media/image75.jpe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7.png"/><Relationship Id="rId7" Type="http://schemas.openxmlformats.org/officeDocument/2006/relationships/image" Target="../media/image84.png"/><Relationship Id="rId12"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3.png"/><Relationship Id="rId11" Type="http://schemas.openxmlformats.org/officeDocument/2006/relationships/image" Target="../media/image24.jpeg"/><Relationship Id="rId5" Type="http://schemas.openxmlformats.org/officeDocument/2006/relationships/image" Target="../media/image82.png"/><Relationship Id="rId10" Type="http://schemas.openxmlformats.org/officeDocument/2006/relationships/image" Target="../media/image23.jpeg"/><Relationship Id="rId4" Type="http://schemas.openxmlformats.org/officeDocument/2006/relationships/image" Target="../media/image81.jpeg"/><Relationship Id="rId9" Type="http://schemas.openxmlformats.org/officeDocument/2006/relationships/image" Target="../media/image86.png"/></Relationships>
</file>

<file path=ppt/slides/_rels/slide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5.jpeg"/><Relationship Id="rId18"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90.png"/><Relationship Id="rId12" Type="http://schemas.openxmlformats.org/officeDocument/2006/relationships/image" Target="../media/image94.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61.jpeg"/><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5" Type="http://schemas.openxmlformats.org/officeDocument/2006/relationships/image" Target="../media/image97.jpeg"/><Relationship Id="rId10" Type="http://schemas.openxmlformats.org/officeDocument/2006/relationships/image" Target="../media/image5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jpeg"/><Relationship Id="rId3" Type="http://schemas.openxmlformats.org/officeDocument/2006/relationships/image" Target="../media/image38.png"/><Relationship Id="rId7" Type="http://schemas.openxmlformats.org/officeDocument/2006/relationships/image" Target="../media/image100.png"/><Relationship Id="rId12" Type="http://schemas.openxmlformats.org/officeDocument/2006/relationships/image" Target="../media/image105.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45.jpe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18" Type="http://schemas.openxmlformats.org/officeDocument/2006/relationships/image" Target="../media/image68.png"/><Relationship Id="rId3" Type="http://schemas.openxmlformats.org/officeDocument/2006/relationships/image" Target="../media/image109.png"/><Relationship Id="rId7" Type="http://schemas.openxmlformats.org/officeDocument/2006/relationships/image" Target="../media/image113.jpe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117.jpeg"/><Relationship Id="rId1" Type="http://schemas.openxmlformats.org/officeDocument/2006/relationships/slideLayout" Target="../slideLayouts/slideLayout26.xml"/><Relationship Id="rId6" Type="http://schemas.openxmlformats.org/officeDocument/2006/relationships/image" Target="../media/image112.jpeg"/><Relationship Id="rId11" Type="http://schemas.openxmlformats.org/officeDocument/2006/relationships/image" Target="../media/image34.png"/><Relationship Id="rId5" Type="http://schemas.openxmlformats.org/officeDocument/2006/relationships/image" Target="../media/image111.jpeg"/><Relationship Id="rId15" Type="http://schemas.openxmlformats.org/officeDocument/2006/relationships/image" Target="../media/image116.png"/><Relationship Id="rId10" Type="http://schemas.openxmlformats.org/officeDocument/2006/relationships/image" Target="../media/image114.png"/><Relationship Id="rId19" Type="http://schemas.openxmlformats.org/officeDocument/2006/relationships/image" Target="../media/image118.jpeg"/><Relationship Id="rId4" Type="http://schemas.openxmlformats.org/officeDocument/2006/relationships/image" Target="../media/image110.png"/><Relationship Id="rId9" Type="http://schemas.openxmlformats.org/officeDocument/2006/relationships/image" Target="../media/image32.png"/><Relationship Id="rId14" Type="http://schemas.openxmlformats.org/officeDocument/2006/relationships/image" Target="../media/image1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238902" y="3505642"/>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983906" cy="786385"/>
            <a:chOff x="-837987" y="1915807"/>
            <a:chExt cx="1903967"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8119" y="1939311"/>
              <a:ext cx="1664099" cy="387613"/>
              <a:chOff x="-532868" y="1993894"/>
              <a:chExt cx="1664099" cy="387613"/>
            </a:xfrm>
          </p:grpSpPr>
          <p:sp>
            <p:nvSpPr>
              <p:cNvPr id="267" name="Rectangle 266">
                <a:extLst>
                  <a:ext uri="{FF2B5EF4-FFF2-40B4-BE49-F238E27FC236}">
                    <a16:creationId xmlns:a16="http://schemas.microsoft.com/office/drawing/2014/main" id="{5CA8A285-FA75-4DED-8538-76499F620047}"/>
                  </a:ext>
                </a:extLst>
              </p:cNvPr>
              <p:cNvSpPr/>
              <p:nvPr/>
            </p:nvSpPr>
            <p:spPr>
              <a:xfrm>
                <a:off x="-532868" y="1993894"/>
                <a:ext cx="1511159"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79929" y="2001291"/>
                <a:ext cx="1511160"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2" cy="5423196"/>
            <a:chOff x="10672552" y="2955994"/>
            <a:chExt cx="5706482"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2" y="4387270"/>
              <a:ext cx="5420592" cy="3437930"/>
              <a:chOff x="12541464" y="4243091"/>
              <a:chExt cx="5698498" cy="2997317"/>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597728" cy="685598"/>
                <a:chOff x="3647997" y="2501661"/>
                <a:chExt cx="1732942"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65542" y="5825591"/>
                <a:ext cx="2667739" cy="685598"/>
                <a:chOff x="7647837" y="3095786"/>
                <a:chExt cx="1779648"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6598" y="3121428"/>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47837" y="3095786"/>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5084" cy="311749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76906" y="6595494"/>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50362" y="5705393"/>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0"/>
              <a:ext cx="2912458" cy="1436477"/>
              <a:chOff x="6875109" y="6834866"/>
              <a:chExt cx="2912458" cy="1436477"/>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31" name="Straight Arrow Connector 430">
            <a:extLst>
              <a:ext uri="{FF2B5EF4-FFF2-40B4-BE49-F238E27FC236}">
                <a16:creationId xmlns:a16="http://schemas.microsoft.com/office/drawing/2014/main" id="{8B1A0F3C-7D56-4C60-A635-E94491EBAA3C}"/>
              </a:ext>
            </a:extLst>
          </p:cNvPr>
          <p:cNvCxnSpPr>
            <a:cxnSpLocks/>
          </p:cNvCxnSpPr>
          <p:nvPr/>
        </p:nvCxnSpPr>
        <p:spPr>
          <a:xfrm>
            <a:off x="29227283" y="5978556"/>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44B1D2FE-BFF4-48E8-B87E-259E2F148D04}"/>
              </a:ext>
            </a:extLst>
          </p:cNvPr>
          <p:cNvCxnSpPr>
            <a:cxnSpLocks/>
          </p:cNvCxnSpPr>
          <p:nvPr/>
        </p:nvCxnSpPr>
        <p:spPr>
          <a:xfrm>
            <a:off x="29245318" y="682430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7" name="Group 206">
            <a:extLst>
              <a:ext uri="{FF2B5EF4-FFF2-40B4-BE49-F238E27FC236}">
                <a16:creationId xmlns:a16="http://schemas.microsoft.com/office/drawing/2014/main" id="{F006E30B-AE97-4599-BF81-2D3C5B079142}"/>
              </a:ext>
            </a:extLst>
          </p:cNvPr>
          <p:cNvGrpSpPr/>
          <p:nvPr/>
        </p:nvGrpSpPr>
        <p:grpSpPr>
          <a:xfrm>
            <a:off x="17520259" y="2442066"/>
            <a:ext cx="14008672" cy="5633287"/>
            <a:chOff x="17931739" y="2411586"/>
            <a:chExt cx="14008672" cy="5633287"/>
          </a:xfrm>
        </p:grpSpPr>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5248531" y="241158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931739" y="2616058"/>
              <a:ext cx="14008672" cy="5428815"/>
              <a:chOff x="17931739" y="2616058"/>
              <a:chExt cx="14008672"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35874"/>
                <a:chOff x="17931739" y="3689179"/>
                <a:chExt cx="8323013" cy="393587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434336" cy="2839747"/>
                  <a:chOff x="17931739" y="4785306"/>
                  <a:chExt cx="5434336" cy="283974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395391" cy="786385"/>
                    <a:chOff x="20856335" y="4800388"/>
                    <a:chExt cx="2395391"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65728" y="4873768"/>
                      <a:ext cx="2285998"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700" b="1" dirty="0">
                          <a:solidFill>
                            <a:schemeClr val="bg1"/>
                          </a:solidFill>
                        </a:rPr>
                        <a:t>Web Apps Development</a:t>
                      </a:r>
                      <a:endParaRPr lang="en-US" sz="1000" b="1" dirty="0">
                        <a:solidFill>
                          <a:schemeClr val="bg1"/>
                        </a:solidFill>
                      </a:endParaRP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430496" cy="786385"/>
                    <a:chOff x="20856410" y="5608899"/>
                    <a:chExt cx="2430496" cy="786385"/>
                  </a:xfrm>
                </p:grpSpPr>
                <p:sp>
                  <p:nvSpPr>
                    <p:cNvPr id="331" name="TextBox 330">
                      <a:extLst>
                        <a:ext uri="{FF2B5EF4-FFF2-40B4-BE49-F238E27FC236}">
                          <a16:creationId xmlns:a16="http://schemas.microsoft.com/office/drawing/2014/main" id="{7B64A7C2-5F4D-4A64-8B19-7A9D372A5ED6}"/>
                        </a:ext>
                      </a:extLst>
                    </p:cNvPr>
                    <p:cNvSpPr txBox="1"/>
                    <p:nvPr/>
                  </p:nvSpPr>
                  <p:spPr>
                    <a:xfrm>
                      <a:off x="20973475" y="5689824"/>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grpSp>
                <p:nvGrpSpPr>
                  <p:cNvPr id="1045" name="Group 1044">
                    <a:extLst>
                      <a:ext uri="{FF2B5EF4-FFF2-40B4-BE49-F238E27FC236}">
                        <a16:creationId xmlns:a16="http://schemas.microsoft.com/office/drawing/2014/main" id="{B8A23D39-B640-4F24-B4E5-2CD3BF8BB185}"/>
                      </a:ext>
                    </a:extLst>
                  </p:cNvPr>
                  <p:cNvGrpSpPr/>
                  <p:nvPr/>
                </p:nvGrpSpPr>
                <p:grpSpPr>
                  <a:xfrm>
                    <a:off x="20911581" y="6838668"/>
                    <a:ext cx="2454494" cy="786385"/>
                    <a:chOff x="20862272" y="6437880"/>
                    <a:chExt cx="2454494" cy="786385"/>
                  </a:xfrm>
                </p:grpSpPr>
                <p:sp>
                  <p:nvSpPr>
                    <p:cNvPr id="371" name="TextBox 370">
                      <a:extLst>
                        <a:ext uri="{FF2B5EF4-FFF2-40B4-BE49-F238E27FC236}">
                          <a16:creationId xmlns:a16="http://schemas.microsoft.com/office/drawing/2014/main" id="{A4FD3A07-42A9-429D-BB43-058F105715D9}"/>
                        </a:ext>
                      </a:extLst>
                    </p:cNvPr>
                    <p:cNvSpPr txBox="1"/>
                    <p:nvPr/>
                  </p:nvSpPr>
                  <p:spPr>
                    <a:xfrm>
                      <a:off x="21327775" y="6489083"/>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Veronica VIELMA </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374" name="Picture 373">
                      <a:extLst>
                        <a:ext uri="{FF2B5EF4-FFF2-40B4-BE49-F238E27FC236}">
                          <a16:creationId xmlns:a16="http://schemas.microsoft.com/office/drawing/2014/main" id="{68D6749E-8CAF-4FA1-8234-E0AF8ED2F9A2}"/>
                        </a:ext>
                      </a:extLst>
                    </p:cNvPr>
                    <p:cNvPicPr preferRelativeResize="0">
                      <a:picLocks/>
                    </p:cNvPicPr>
                    <p:nvPr/>
                  </p:nvPicPr>
                  <p:blipFill rotWithShape="1">
                    <a:blip r:embed="rId29" cstate="email">
                      <a:extLst>
                        <a:ext uri="{28A0092B-C50C-407E-A947-70E740481C1C}">
                          <a14:useLocalDpi xmlns:a14="http://schemas.microsoft.com/office/drawing/2010/main" val="0"/>
                        </a:ext>
                      </a:extLst>
                    </a:blip>
                    <a:srcRect l="23738" t="10876" r="26204" b="51363"/>
                    <a:stretch/>
                  </p:blipFill>
                  <p:spPr>
                    <a:xfrm>
                      <a:off x="20862272" y="6437880"/>
                      <a:ext cx="667512" cy="786385"/>
                    </a:xfrm>
                    <a:prstGeom prst="ellipse">
                      <a:avLst/>
                    </a:prstGeom>
                  </p:spPr>
                </p:pic>
              </p:gr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30"/>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1"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85659" cy="4361003"/>
                <a:chOff x="26254752" y="3683870"/>
                <a:chExt cx="5685659"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84347" cy="3386377"/>
                  <a:chOff x="26456064" y="4658496"/>
                  <a:chExt cx="5484347"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2"/>
                    <a:stretch>
                      <a:fillRect/>
                    </a:stretch>
                  </p:blipFill>
                  <p:spPr>
                    <a:xfrm>
                      <a:off x="12938690" y="497961"/>
                      <a:ext cx="465266" cy="411678"/>
                    </a:xfrm>
                    <a:prstGeom prst="ellipse">
                      <a:avLst/>
                    </a:prstGeom>
                    <a:ln w="12700" cap="rnd">
                      <a:solidFill>
                        <a:schemeClr val="bg1"/>
                      </a:solidFill>
                      <a:prstDash val="solid"/>
                    </a:ln>
                    <a:effectLst/>
                  </p:spPr>
                </p:pic>
              </p:grpSp>
              <p:grpSp>
                <p:nvGrpSpPr>
                  <p:cNvPr id="1035" name="Group 1034">
                    <a:extLst>
                      <a:ext uri="{FF2B5EF4-FFF2-40B4-BE49-F238E27FC236}">
                        <a16:creationId xmlns:a16="http://schemas.microsoft.com/office/drawing/2014/main" id="{46C7B88A-CC12-4FD4-99C8-00F89AFD4A3C}"/>
                      </a:ext>
                    </a:extLst>
                  </p:cNvPr>
                  <p:cNvGrpSpPr/>
                  <p:nvPr/>
                </p:nvGrpSpPr>
                <p:grpSpPr>
                  <a:xfrm>
                    <a:off x="29429139" y="4716918"/>
                    <a:ext cx="2504983" cy="786383"/>
                    <a:chOff x="29409946" y="4768121"/>
                    <a:chExt cx="2504983" cy="786383"/>
                  </a:xfrm>
                </p:grpSpPr>
                <p:sp>
                  <p:nvSpPr>
                    <p:cNvPr id="312" name="TextBox 311">
                      <a:extLst>
                        <a:ext uri="{FF2B5EF4-FFF2-40B4-BE49-F238E27FC236}">
                          <a16:creationId xmlns:a16="http://schemas.microsoft.com/office/drawing/2014/main" id="{7D50AA7B-B9ED-4FC9-897E-B5F29EC1A782}"/>
                        </a:ext>
                      </a:extLst>
                    </p:cNvPr>
                    <p:cNvSpPr txBox="1"/>
                    <p:nvPr/>
                  </p:nvSpPr>
                  <p:spPr>
                    <a:xfrm>
                      <a:off x="29546633" y="4845116"/>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pic>
                  <p:nvPicPr>
                    <p:cNvPr id="6" name="Picture 5">
                      <a:extLst>
                        <a:ext uri="{FF2B5EF4-FFF2-40B4-BE49-F238E27FC236}">
                          <a16:creationId xmlns:a16="http://schemas.microsoft.com/office/drawing/2014/main" id="{09818D68-8128-4A54-86F3-8799F1BEDA0E}"/>
                        </a:ext>
                      </a:extLst>
                    </p:cNvPr>
                    <p:cNvPicPr preferRelativeResize="0">
                      <a:picLocks/>
                    </p:cNvPicPr>
                    <p:nvPr/>
                  </p:nvPicPr>
                  <p:blipFill rotWithShape="1">
                    <a:blip r:embed="rId33"/>
                    <a:srcRect l="8650" t="74728" r="88473" b="14315"/>
                    <a:stretch/>
                  </p:blipFill>
                  <p:spPr>
                    <a:xfrm>
                      <a:off x="29409946" y="4768121"/>
                      <a:ext cx="667512" cy="786383"/>
                    </a:xfrm>
                    <a:prstGeom prst="ellipse">
                      <a:avLst/>
                    </a:prstGeom>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5536057"/>
                    <a:ext cx="2505034" cy="786382"/>
                    <a:chOff x="14758966" y="597542"/>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611859"/>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4"/>
                    <a:stretch>
                      <a:fillRect/>
                    </a:stretch>
                  </p:blipFill>
                  <p:spPr>
                    <a:xfrm>
                      <a:off x="14758966" y="597542"/>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5"/>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31541" y="6405919"/>
                    <a:ext cx="2508870" cy="786383"/>
                    <a:chOff x="29406052" y="6518155"/>
                    <a:chExt cx="2508870"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6626" y="6598803"/>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6" cstate="email">
                      <a:extLst>
                        <a:ext uri="{28A0092B-C50C-407E-A947-70E740481C1C}">
                          <a14:useLocalDpi xmlns:a14="http://schemas.microsoft.com/office/drawing/2010/main" val="0"/>
                        </a:ext>
                      </a:extLst>
                    </a:blip>
                    <a:srcRect t="13060" b="12099"/>
                    <a:stretch/>
                  </p:blipFill>
                  <p:spPr>
                    <a:xfrm>
                      <a:off x="29406052" y="6518155"/>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8"/>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7853" y="3335575"/>
                <a:ext cx="2858563" cy="3896798"/>
                <a:chOff x="23497853" y="3335575"/>
                <a:chExt cx="2858563" cy="3896798"/>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flipH="1">
                  <a:off x="23497853" y="4660962"/>
                  <a:ext cx="259" cy="25702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a:endCxn id="364" idx="2"/>
                </p:cNvCxnSpPr>
                <p:nvPr/>
              </p:nvCxnSpPr>
              <p:spPr>
                <a:xfrm>
                  <a:off x="23497853" y="6235736"/>
                  <a:ext cx="200289" cy="108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a:endCxn id="368" idx="2"/>
                </p:cNvCxnSpPr>
                <p:nvPr/>
              </p:nvCxnSpPr>
              <p:spPr>
                <a:xfrm flipV="1">
                  <a:off x="23505084" y="7229963"/>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8"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8"/>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50"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31387" y="7729376"/>
            <a:ext cx="18187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669" idx="2"/>
          </p:cNvCxnSpPr>
          <p:nvPr/>
        </p:nvCxnSpPr>
        <p:spPr>
          <a:xfrm>
            <a:off x="14199668" y="10540265"/>
            <a:ext cx="35807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67706" y="9958401"/>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606789" y="1021492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2"/>
          <a:stretch>
            <a:fillRect/>
          </a:stretch>
        </p:blipFill>
        <p:spPr>
          <a:xfrm>
            <a:off x="11422023" y="10153217"/>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53332" y="105475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514317"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517265" y="110843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86147" y="1019216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75927" y="1296302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8435665" y="10129401"/>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8438073" y="12910020"/>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2343967" y="12924964"/>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6" cstate="email">
            <a:extLst>
              <a:ext uri="{28A0092B-C50C-407E-A947-70E740481C1C}">
                <a14:useLocalDpi xmlns:a14="http://schemas.microsoft.com/office/drawing/2010/main" val="0"/>
              </a:ext>
            </a:extLst>
          </a:blip>
          <a:stretch>
            <a:fillRect/>
          </a:stretch>
        </p:blipFill>
        <p:spPr>
          <a:xfrm>
            <a:off x="5433597" y="11016547"/>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503592" y="1110630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526038" y="1017770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84493" y="12019451"/>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84493" y="1112546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517265" y="1203376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26038" y="12937607"/>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87820" y="1018033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502440" y="12021638"/>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2341634" y="100966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2347910" y="1103091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5433597" y="1011495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8429773" y="1105870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61" cstate="email">
            <a:extLst>
              <a:ext uri="{28A0092B-C50C-407E-A947-70E740481C1C}">
                <a14:useLocalDpi xmlns:a14="http://schemas.microsoft.com/office/drawing/2010/main" val="0"/>
              </a:ext>
            </a:extLst>
          </a:blip>
          <a:srcRect l="31924" t="24901" r="23576" b="27902"/>
          <a:stretch/>
        </p:blipFill>
        <p:spPr bwMode="auto">
          <a:xfrm>
            <a:off x="5432302" y="119610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5429447" y="128661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3" cstate="email">
            <a:extLst>
              <a:ext uri="{28A0092B-C50C-407E-A947-70E740481C1C}">
                <a14:useLocalDpi xmlns:a14="http://schemas.microsoft.com/office/drawing/2010/main" val="0"/>
              </a:ext>
            </a:extLst>
          </a:blip>
          <a:stretch>
            <a:fillRect/>
          </a:stretch>
        </p:blipFill>
        <p:spPr>
          <a:xfrm>
            <a:off x="2355397" y="11956869"/>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47210" y="9928808"/>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84150" y="10484512"/>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61328" y="9912445"/>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122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11894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133009" y="1243273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13300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3300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6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929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83359" y="1238135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8335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8335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53332" y="9923916"/>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1153332" y="13265029"/>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1030" idx="2"/>
          </p:cNvCxnSpPr>
          <p:nvPr/>
        </p:nvCxnSpPr>
        <p:spPr>
          <a:xfrm flipV="1">
            <a:off x="11153106" y="12334246"/>
            <a:ext cx="282584" cy="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53332" y="11501121"/>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6" name="TextBox 325">
            <a:extLst>
              <a:ext uri="{FF2B5EF4-FFF2-40B4-BE49-F238E27FC236}">
                <a16:creationId xmlns:a16="http://schemas.microsoft.com/office/drawing/2014/main" id="{A4E283ED-9E9E-4AB8-B6FA-A85CAD4BA16A}"/>
              </a:ext>
            </a:extLst>
          </p:cNvPr>
          <p:cNvSpPr txBox="1"/>
          <p:nvPr/>
        </p:nvSpPr>
        <p:spPr>
          <a:xfrm>
            <a:off x="14691481" y="102253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606789" y="1117661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697817" y="1107976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1593120" y="120194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11435690" y="1194105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5" cstate="email">
            <a:extLst>
              <a:ext uri="{28A0092B-C50C-407E-A947-70E740481C1C}">
                <a14:useLocalDpi xmlns:a14="http://schemas.microsoft.com/office/drawing/2010/main" val="0"/>
              </a:ext>
            </a:extLst>
          </a:blip>
          <a:stretch>
            <a:fillRect/>
          </a:stretch>
        </p:blipFill>
        <p:spPr>
          <a:xfrm>
            <a:off x="8424512" y="11951578"/>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38"/>
          <a:srcRect l="10563" t="32169" r="79236" b="45103"/>
          <a:stretch/>
        </p:blipFill>
        <p:spPr>
          <a:xfrm>
            <a:off x="11397375" y="11107929"/>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84150" y="114241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62788" y="1238072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69895" y="13351265"/>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38"/>
          <a:srcRect l="10563" t="32169" r="79236" b="45103"/>
          <a:stretch/>
        </p:blipFill>
        <p:spPr>
          <a:xfrm>
            <a:off x="14557744" y="10147073"/>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38"/>
          <a:srcRect l="10563" t="32169" r="79236" b="45103"/>
          <a:stretch/>
        </p:blipFill>
        <p:spPr>
          <a:xfrm>
            <a:off x="14519006" y="11058033"/>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78906" y="11451225"/>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6"/>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56" name="TextBox 355">
            <a:extLst>
              <a:ext uri="{FF2B5EF4-FFF2-40B4-BE49-F238E27FC236}">
                <a16:creationId xmlns:a16="http://schemas.microsoft.com/office/drawing/2014/main" id="{F1B3C464-250A-4C87-938A-C6D4D0A6B75D}"/>
              </a:ext>
            </a:extLst>
          </p:cNvPr>
          <p:cNvSpPr txBox="1"/>
          <p:nvPr/>
        </p:nvSpPr>
        <p:spPr>
          <a:xfrm>
            <a:off x="26366950" y="733842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57" name="Picture 356">
            <a:extLst>
              <a:ext uri="{FF2B5EF4-FFF2-40B4-BE49-F238E27FC236}">
                <a16:creationId xmlns:a16="http://schemas.microsoft.com/office/drawing/2014/main" id="{BC62D0B1-808C-47E5-9A4C-8A3FAF1D6053}"/>
              </a:ext>
            </a:extLst>
          </p:cNvPr>
          <p:cNvPicPr preferRelativeResize="0">
            <a:picLocks/>
          </p:cNvPicPr>
          <p:nvPr/>
        </p:nvPicPr>
        <p:blipFill rotWithShape="1">
          <a:blip r:embed="rId38"/>
          <a:srcRect l="10563" t="32169" r="79236" b="45103"/>
          <a:stretch/>
        </p:blipFill>
        <p:spPr>
          <a:xfrm>
            <a:off x="26252451" y="7282239"/>
            <a:ext cx="667512" cy="786384"/>
          </a:xfrm>
          <a:prstGeom prst="ellipse">
            <a:avLst/>
          </a:prstGeom>
          <a:ln>
            <a:solidFill>
              <a:schemeClr val="accent1"/>
            </a:solidFill>
          </a:ln>
        </p:spPr>
      </p:pic>
      <p:sp>
        <p:nvSpPr>
          <p:cNvPr id="349" name="TextBox 348">
            <a:extLst>
              <a:ext uri="{FF2B5EF4-FFF2-40B4-BE49-F238E27FC236}">
                <a16:creationId xmlns:a16="http://schemas.microsoft.com/office/drawing/2014/main" id="{86025531-899F-444F-85B6-04A97DFBF73A}"/>
              </a:ext>
            </a:extLst>
          </p:cNvPr>
          <p:cNvSpPr txBox="1"/>
          <p:nvPr/>
        </p:nvSpPr>
        <p:spPr>
          <a:xfrm>
            <a:off x="11587168"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solidFill>
                  <a:schemeClr val="bg1"/>
                </a:solidFill>
              </a:rPr>
              <a:t>              Sergio Castillo</a:t>
            </a:r>
          </a:p>
          <a:p>
            <a:r>
              <a:rPr lang="en-US" sz="900" b="1" dirty="0">
                <a:solidFill>
                  <a:schemeClr val="bg1"/>
                </a:solidFill>
              </a:rPr>
              <a:t>                 Elec-Mech Engr</a:t>
            </a:r>
            <a:r>
              <a:rPr lang="en-US" sz="900" dirty="0">
                <a:solidFill>
                  <a:schemeClr val="bg1"/>
                </a:solidFill>
              </a:rPr>
              <a:t>, </a:t>
            </a:r>
            <a:r>
              <a:rPr lang="en-US" sz="800" dirty="0">
                <a:solidFill>
                  <a:schemeClr val="bg1"/>
                </a:solidFill>
              </a:rPr>
              <a:t>PIIT MTY MEX</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7"/>
          <a:stretch>
            <a:fillRect/>
          </a:stretch>
        </p:blipFill>
        <p:spPr>
          <a:xfrm>
            <a:off x="11422023" y="12853435"/>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grpSp>
        <p:nvGrpSpPr>
          <p:cNvPr id="359" name="Group 358">
            <a:extLst>
              <a:ext uri="{FF2B5EF4-FFF2-40B4-BE49-F238E27FC236}">
                <a16:creationId xmlns:a16="http://schemas.microsoft.com/office/drawing/2014/main" id="{6F3EC7CA-8B98-401D-9396-30AFB0F44A4B}"/>
              </a:ext>
            </a:extLst>
          </p:cNvPr>
          <p:cNvGrpSpPr/>
          <p:nvPr/>
        </p:nvGrpSpPr>
        <p:grpSpPr>
          <a:xfrm>
            <a:off x="23286662" y="5874113"/>
            <a:ext cx="2644873" cy="786384"/>
            <a:chOff x="23713864" y="5648171"/>
            <a:chExt cx="2644873" cy="786384"/>
          </a:xfrm>
        </p:grpSpPr>
        <p:sp>
          <p:nvSpPr>
            <p:cNvPr id="361" name="TextBox 360">
              <a:extLst>
                <a:ext uri="{FF2B5EF4-FFF2-40B4-BE49-F238E27FC236}">
                  <a16:creationId xmlns:a16="http://schemas.microsoft.com/office/drawing/2014/main" id="{AC3E77AF-0C96-4EF9-B0CC-F2CE1E22E154}"/>
                </a:ext>
              </a:extLst>
            </p:cNvPr>
            <p:cNvSpPr txBox="1"/>
            <p:nvPr/>
          </p:nvSpPr>
          <p:spPr>
            <a:xfrm>
              <a:off x="23990441" y="572023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Brenda Olmos</a:t>
              </a:r>
              <a:endParaRPr lang="en-US" sz="1100" b="1" dirty="0">
                <a:solidFill>
                  <a:schemeClr val="bg1"/>
                </a:solidFill>
              </a:endParaRPr>
            </a:p>
            <a:p>
              <a:r>
                <a:rPr lang="en-US" sz="1050" b="1" dirty="0">
                  <a:solidFill>
                    <a:schemeClr val="bg1"/>
                  </a:solidFill>
                </a:rPr>
                <a:t>          </a:t>
              </a:r>
              <a:r>
                <a:rPr lang="en-US" sz="1000" b="1" dirty="0">
                  <a:solidFill>
                    <a:schemeClr val="bg1"/>
                  </a:solidFill>
                </a:rPr>
                <a:t>Purchasing Project Specialist</a:t>
              </a:r>
            </a:p>
            <a:p>
              <a:r>
                <a:rPr lang="en-US" sz="1000" b="1" dirty="0">
                  <a:solidFill>
                    <a:schemeClr val="bg1"/>
                  </a:solidFill>
                </a:rPr>
                <a:t>           Productivity Workshop</a:t>
              </a:r>
            </a:p>
          </p:txBody>
        </p:sp>
        <p:pic>
          <p:nvPicPr>
            <p:cNvPr id="364" name="Picture 363">
              <a:extLst>
                <a:ext uri="{FF2B5EF4-FFF2-40B4-BE49-F238E27FC236}">
                  <a16:creationId xmlns:a16="http://schemas.microsoft.com/office/drawing/2014/main" id="{203DF797-7D3C-4D24-A721-9DFEC39EED61}"/>
                </a:ext>
              </a:extLst>
            </p:cNvPr>
            <p:cNvPicPr preferRelativeResize="0">
              <a:picLocks/>
            </p:cNvPicPr>
            <p:nvPr/>
          </p:nvPicPr>
          <p:blipFill rotWithShape="1">
            <a:blip r:embed="rId38"/>
            <a:srcRect l="10563" t="32169" r="79236" b="45103"/>
            <a:stretch/>
          </p:blipFill>
          <p:spPr>
            <a:xfrm>
              <a:off x="23713864" y="5648171"/>
              <a:ext cx="667512" cy="786384"/>
            </a:xfrm>
            <a:prstGeom prst="ellipse">
              <a:avLst/>
            </a:prstGeom>
            <a:ln>
              <a:solidFill>
                <a:schemeClr val="accent1"/>
              </a:solidFill>
            </a:ln>
          </p:spPr>
        </p:pic>
      </p:grpSp>
      <p:grpSp>
        <p:nvGrpSpPr>
          <p:cNvPr id="366" name="Group 365">
            <a:extLst>
              <a:ext uri="{FF2B5EF4-FFF2-40B4-BE49-F238E27FC236}">
                <a16:creationId xmlns:a16="http://schemas.microsoft.com/office/drawing/2014/main" id="{3A798FFB-FF7E-4D7F-85CA-A89A9686CE1D}"/>
              </a:ext>
            </a:extLst>
          </p:cNvPr>
          <p:cNvGrpSpPr/>
          <p:nvPr/>
        </p:nvGrpSpPr>
        <p:grpSpPr>
          <a:xfrm>
            <a:off x="23304592" y="6867251"/>
            <a:ext cx="2626943" cy="786384"/>
            <a:chOff x="23707684" y="6487430"/>
            <a:chExt cx="2626943" cy="786384"/>
          </a:xfrm>
        </p:grpSpPr>
        <p:sp>
          <p:nvSpPr>
            <p:cNvPr id="367" name="TextBox 366">
              <a:extLst>
                <a:ext uri="{FF2B5EF4-FFF2-40B4-BE49-F238E27FC236}">
                  <a16:creationId xmlns:a16="http://schemas.microsoft.com/office/drawing/2014/main" id="{C0902B09-BCBE-4241-A739-4266CAE10A9B}"/>
                </a:ext>
              </a:extLst>
            </p:cNvPr>
            <p:cNvSpPr txBox="1"/>
            <p:nvPr/>
          </p:nvSpPr>
          <p:spPr>
            <a:xfrm>
              <a:off x="23966331" y="65265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8" name="Picture 367">
              <a:extLst>
                <a:ext uri="{FF2B5EF4-FFF2-40B4-BE49-F238E27FC236}">
                  <a16:creationId xmlns:a16="http://schemas.microsoft.com/office/drawing/2014/main" id="{E3618FC0-CCBF-441A-9F66-A023F9C690D5}"/>
                </a:ext>
              </a:extLst>
            </p:cNvPr>
            <p:cNvPicPr preferRelativeResize="0">
              <a:picLocks/>
            </p:cNvPicPr>
            <p:nvPr/>
          </p:nvPicPr>
          <p:blipFill rotWithShape="1">
            <a:blip r:embed="rId38"/>
            <a:srcRect l="10563" t="32169" r="79236" b="45103"/>
            <a:stretch/>
          </p:blipFill>
          <p:spPr>
            <a:xfrm>
              <a:off x="23707684" y="6487430"/>
              <a:ext cx="667512" cy="786384"/>
            </a:xfrm>
            <a:prstGeom prst="ellipse">
              <a:avLst/>
            </a:prstGeom>
            <a:ln>
              <a:solidFill>
                <a:schemeClr val="accent1"/>
              </a:solidFill>
            </a:ln>
          </p:spPr>
        </p:pic>
      </p:gr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68"/>
          <a:stretch>
            <a:fillRect/>
          </a:stretch>
        </p:blipFill>
        <p:spPr>
          <a:xfrm>
            <a:off x="23276687" y="4849015"/>
            <a:ext cx="667512" cy="786384"/>
          </a:xfrm>
          <a:prstGeom prst="flowChartConnector">
            <a:avLst/>
          </a:prstGeom>
        </p:spPr>
      </p:pic>
      <p:sp>
        <p:nvSpPr>
          <p:cNvPr id="380" name="TextBox 379">
            <a:extLst>
              <a:ext uri="{FF2B5EF4-FFF2-40B4-BE49-F238E27FC236}">
                <a16:creationId xmlns:a16="http://schemas.microsoft.com/office/drawing/2014/main" id="{8A7E6846-18C9-47F4-8926-4BF3B667BBFD}"/>
              </a:ext>
            </a:extLst>
          </p:cNvPr>
          <p:cNvSpPr txBox="1"/>
          <p:nvPr/>
        </p:nvSpPr>
        <p:spPr>
          <a:xfrm>
            <a:off x="11006450" y="71613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1" name="Picture 380">
            <a:extLst>
              <a:ext uri="{FF2B5EF4-FFF2-40B4-BE49-F238E27FC236}">
                <a16:creationId xmlns:a16="http://schemas.microsoft.com/office/drawing/2014/main" id="{E7DDB9D8-2A2D-42D2-8840-5F3B386C927F}"/>
              </a:ext>
            </a:extLst>
          </p:cNvPr>
          <p:cNvPicPr preferRelativeResize="0">
            <a:picLocks/>
          </p:cNvPicPr>
          <p:nvPr/>
        </p:nvPicPr>
        <p:blipFill rotWithShape="1">
          <a:blip r:embed="rId38"/>
          <a:srcRect l="10563" t="32169" r="79236" b="45103"/>
          <a:stretch/>
        </p:blipFill>
        <p:spPr>
          <a:xfrm>
            <a:off x="10711215" y="7097822"/>
            <a:ext cx="667512" cy="786384"/>
          </a:xfrm>
          <a:prstGeom prst="ellipse">
            <a:avLst/>
          </a:prstGeom>
          <a:ln>
            <a:solidFill>
              <a:schemeClr val="accent2">
                <a:lumMod val="20000"/>
                <a:lumOff val="80000"/>
              </a:schemeClr>
            </a:solidFill>
          </a:ln>
        </p:spPr>
      </p:pic>
      <p:sp>
        <p:nvSpPr>
          <p:cNvPr id="382" name="TextBox 381">
            <a:extLst>
              <a:ext uri="{FF2B5EF4-FFF2-40B4-BE49-F238E27FC236}">
                <a16:creationId xmlns:a16="http://schemas.microsoft.com/office/drawing/2014/main" id="{D13F39F2-6D3A-488E-AB27-426FB293C395}"/>
              </a:ext>
            </a:extLst>
          </p:cNvPr>
          <p:cNvSpPr txBox="1"/>
          <p:nvPr/>
        </p:nvSpPr>
        <p:spPr>
          <a:xfrm>
            <a:off x="4602223" y="778059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8"/>
          <a:srcRect l="10563" t="32169" r="79236" b="45103"/>
          <a:stretch/>
        </p:blipFill>
        <p:spPr>
          <a:xfrm>
            <a:off x="4460535" y="7702361"/>
            <a:ext cx="667512" cy="786384"/>
          </a:xfrm>
          <a:prstGeom prst="ellipse">
            <a:avLst/>
          </a:prstGeom>
          <a:ln>
            <a:solidFill>
              <a:schemeClr val="accent2">
                <a:lumMod val="20000"/>
                <a:lumOff val="80000"/>
              </a:schemeClr>
            </a:solidFill>
          </a:ln>
        </p:spPr>
      </p:pic>
      <p:sp>
        <p:nvSpPr>
          <p:cNvPr id="400" name="TextBox 399">
            <a:extLst>
              <a:ext uri="{FF2B5EF4-FFF2-40B4-BE49-F238E27FC236}">
                <a16:creationId xmlns:a16="http://schemas.microsoft.com/office/drawing/2014/main" id="{9CE0750F-70E7-48BE-AB6C-7614652112A7}"/>
              </a:ext>
            </a:extLst>
          </p:cNvPr>
          <p:cNvSpPr txBox="1"/>
          <p:nvPr/>
        </p:nvSpPr>
        <p:spPr>
          <a:xfrm>
            <a:off x="7522762" y="694160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401" name="Picture 400">
            <a:extLst>
              <a:ext uri="{FF2B5EF4-FFF2-40B4-BE49-F238E27FC236}">
                <a16:creationId xmlns:a16="http://schemas.microsoft.com/office/drawing/2014/main" id="{88291B89-13DB-4795-B159-7B2EF970EB64}"/>
              </a:ext>
            </a:extLst>
          </p:cNvPr>
          <p:cNvPicPr preferRelativeResize="0">
            <a:picLocks/>
          </p:cNvPicPr>
          <p:nvPr/>
        </p:nvPicPr>
        <p:blipFill rotWithShape="1">
          <a:blip r:embed="rId38"/>
          <a:srcRect l="10563" t="32169" r="79236" b="45103"/>
          <a:stretch/>
        </p:blipFill>
        <p:spPr>
          <a:xfrm>
            <a:off x="7365420" y="6875507"/>
            <a:ext cx="667512" cy="786384"/>
          </a:xfrm>
          <a:prstGeom prst="ellipse">
            <a:avLst/>
          </a:prstGeom>
          <a:ln>
            <a:solidFill>
              <a:schemeClr val="accent2">
                <a:lumMod val="20000"/>
                <a:lumOff val="80000"/>
              </a:schemeClr>
            </a:solidFill>
          </a:ln>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401" idx="2"/>
          </p:cNvCxnSpPr>
          <p:nvPr/>
        </p:nvCxnSpPr>
        <p:spPr>
          <a:xfrm>
            <a:off x="7073700" y="7265095"/>
            <a:ext cx="291720" cy="36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69" cstate="email">
            <a:extLst>
              <a:ext uri="{28A0092B-C50C-407E-A947-70E740481C1C}">
                <a14:useLocalDpi xmlns:a14="http://schemas.microsoft.com/office/drawing/2010/main" val="0"/>
              </a:ext>
            </a:extLst>
          </a:blip>
          <a:srcRect l="1049" t="21275" b="28801"/>
          <a:stretch/>
        </p:blipFill>
        <p:spPr>
          <a:xfrm>
            <a:off x="23290048" y="5873306"/>
            <a:ext cx="667512" cy="786384"/>
          </a:xfrm>
          <a:prstGeom prst="ellipse">
            <a:avLst/>
          </a:prstGeom>
          <a:ln w="3175"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547EC87D-ACD3-4151-9FB1-02711C4E33F7}"/>
              </a:ext>
            </a:extLst>
          </p:cNvPr>
          <p:cNvSpPr txBox="1"/>
          <p:nvPr/>
        </p:nvSpPr>
        <p:spPr>
          <a:xfrm>
            <a:off x="13292179"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14002"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16448" y="6603467"/>
            <a:ext cx="850480"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534898" y="4856558"/>
            <a:ext cx="16553"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37" idx="2"/>
          </p:cNvCxnSpPr>
          <p:nvPr/>
        </p:nvCxnSpPr>
        <p:spPr>
          <a:xfrm>
            <a:off x="21535622" y="6632848"/>
            <a:ext cx="596909" cy="626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528548" y="8905556"/>
            <a:ext cx="568026"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22794665" y="5830815"/>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94665" y="801283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22132531" y="5569260"/>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96574" y="7840278"/>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a:outerShdw blurRad="190500" algn="tl" rotWithShape="0">
              <a:srgbClr val="000000">
                <a:alpha val="70000"/>
              </a:srgbClr>
            </a:outerShdw>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794665" y="10366101"/>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cxnSp>
        <p:nvCxnSpPr>
          <p:cNvPr id="45" name="Straight Arrow Connector 44">
            <a:extLst>
              <a:ext uri="{FF2B5EF4-FFF2-40B4-BE49-F238E27FC236}">
                <a16:creationId xmlns:a16="http://schemas.microsoft.com/office/drawing/2014/main" id="{771717B3-ABB7-452C-AAFD-35EA5F77CE16}"/>
              </a:ext>
            </a:extLst>
          </p:cNvPr>
          <p:cNvCxnSpPr>
            <a:cxnSpLocks/>
            <a:endCxn id="41" idx="2"/>
          </p:cNvCxnSpPr>
          <p:nvPr/>
        </p:nvCxnSpPr>
        <p:spPr>
          <a:xfrm>
            <a:off x="11840850" y="11234004"/>
            <a:ext cx="7260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a:endCxn id="44" idx="2"/>
          </p:cNvCxnSpPr>
          <p:nvPr/>
        </p:nvCxnSpPr>
        <p:spPr>
          <a:xfrm>
            <a:off x="21588395" y="11234004"/>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BCFB6E95-8C3E-42B4-A1D1-ECF949B0E8E6}"/>
              </a:ext>
            </a:extLst>
          </p:cNvPr>
          <p:cNvPicPr preferRelativeResize="0">
            <a:picLocks/>
          </p:cNvPicPr>
          <p:nvPr/>
        </p:nvPicPr>
        <p:blipFill rotWithShape="1">
          <a:blip r:embed="rId11"/>
          <a:srcRect l="10389" t="31541" r="78973" b="44510"/>
          <a:stretch/>
        </p:blipFill>
        <p:spPr>
          <a:xfrm>
            <a:off x="22132531" y="10164156"/>
            <a:ext cx="2130552" cy="2139696"/>
          </a:xfrm>
          <a:prstGeom prst="flowChartConnector">
            <a:avLst/>
          </a:prstGeom>
          <a:ln>
            <a:solidFill>
              <a:schemeClr val="accent1"/>
            </a:solidFill>
          </a:ln>
        </p:spPr>
      </p:pic>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56660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1790259-63A3-410D-B637-5095E3CE081B}"/>
              </a:ext>
            </a:extLst>
          </p:cNvPr>
          <p:cNvGrpSpPr/>
          <p:nvPr/>
        </p:nvGrpSpPr>
        <p:grpSpPr>
          <a:xfrm>
            <a:off x="3253247" y="2352023"/>
            <a:ext cx="25497505" cy="10381978"/>
            <a:chOff x="3234055" y="2860302"/>
            <a:chExt cx="25497505" cy="1038197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4163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27687"/>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0076" y="11057839"/>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sp>
        <p:nvSpPr>
          <p:cNvPr id="41" name="TextBox 40">
            <a:extLst>
              <a:ext uri="{FF2B5EF4-FFF2-40B4-BE49-F238E27FC236}">
                <a16:creationId xmlns:a16="http://schemas.microsoft.com/office/drawing/2014/main" id="{C1EFAAB3-AFA9-4D64-881B-90D11407836D}"/>
              </a:ext>
            </a:extLst>
          </p:cNvPr>
          <p:cNvSpPr txBox="1"/>
          <p:nvPr/>
        </p:nvSpPr>
        <p:spPr>
          <a:xfrm>
            <a:off x="4593981" y="1083714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4" name="Picture 43">
            <a:extLst>
              <a:ext uri="{FF2B5EF4-FFF2-40B4-BE49-F238E27FC236}">
                <a16:creationId xmlns:a16="http://schemas.microsoft.com/office/drawing/2014/main" id="{A21A8018-00A1-4F3D-88AB-67DFCA48E442}"/>
              </a:ext>
            </a:extLst>
          </p:cNvPr>
          <p:cNvPicPr preferRelativeResize="0">
            <a:picLocks/>
          </p:cNvPicPr>
          <p:nvPr/>
        </p:nvPicPr>
        <p:blipFill rotWithShape="1">
          <a:blip r:embed="rId12"/>
          <a:srcRect l="10389" t="31541" r="78973" b="44510"/>
          <a:stretch/>
        </p:blipFill>
        <p:spPr>
          <a:xfrm>
            <a:off x="3792495" y="10631921"/>
            <a:ext cx="2130552" cy="2139696"/>
          </a:xfrm>
          <a:prstGeom prst="flowChartConnector">
            <a:avLst/>
          </a:prstGeom>
          <a:ln>
            <a:solidFill>
              <a:schemeClr val="accent1"/>
            </a:solidFill>
          </a:ln>
        </p:spPr>
      </p:pic>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69650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7" name="TextBox 96">
            <a:extLst>
              <a:ext uri="{FF2B5EF4-FFF2-40B4-BE49-F238E27FC236}">
                <a16:creationId xmlns:a16="http://schemas.microsoft.com/office/drawing/2014/main" id="{7B3A6BBB-1260-45C0-9B0D-C74229BF3D2D}"/>
              </a:ext>
            </a:extLst>
          </p:cNvPr>
          <p:cNvSpPr txBox="1"/>
          <p:nvPr/>
        </p:nvSpPr>
        <p:spPr>
          <a:xfrm>
            <a:off x="25068744" y="838570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8669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a:picLocks noChangeAspect="1"/>
          </p:cNvPicPr>
          <p:nvPr/>
        </p:nvPicPr>
        <p:blipFill>
          <a:blip r:embed="rId18"/>
          <a:stretch>
            <a:fillRect/>
          </a:stretch>
        </p:blipFill>
        <p:spPr>
          <a:xfrm>
            <a:off x="24688208" y="5958784"/>
            <a:ext cx="2093976" cy="2054036"/>
          </a:xfrm>
          <a:prstGeom prst="flowChartConnector">
            <a:avLst/>
          </a:prstGeom>
        </p:spPr>
      </p:pic>
      <p:sp>
        <p:nvSpPr>
          <p:cNvPr id="64" name="TextBox 63">
            <a:extLst>
              <a:ext uri="{FF2B5EF4-FFF2-40B4-BE49-F238E27FC236}">
                <a16:creationId xmlns:a16="http://schemas.microsoft.com/office/drawing/2014/main" id="{5EB65161-3FBC-4B0F-B624-F12AD8A4540C}"/>
              </a:ext>
            </a:extLst>
          </p:cNvPr>
          <p:cNvSpPr txBox="1"/>
          <p:nvPr/>
        </p:nvSpPr>
        <p:spPr>
          <a:xfrm>
            <a:off x="25081133" y="1068913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84" name="Picture 83">
            <a:extLst>
              <a:ext uri="{FF2B5EF4-FFF2-40B4-BE49-F238E27FC236}">
                <a16:creationId xmlns:a16="http://schemas.microsoft.com/office/drawing/2014/main" id="{0CBE25E0-B83A-4266-A283-31072B329173}"/>
              </a:ext>
            </a:extLst>
          </p:cNvPr>
          <p:cNvPicPr preferRelativeResize="0">
            <a:picLocks/>
          </p:cNvPicPr>
          <p:nvPr/>
        </p:nvPicPr>
        <p:blipFill rotWithShape="1">
          <a:blip r:embed="rId17"/>
          <a:srcRect l="10389" t="31541" r="78973" b="44510"/>
          <a:stretch/>
        </p:blipFill>
        <p:spPr>
          <a:xfrm>
            <a:off x="24713877" y="10440584"/>
            <a:ext cx="2093976" cy="2103120"/>
          </a:xfrm>
          <a:prstGeom prst="flowChartConnector">
            <a:avLst/>
          </a:prstGeom>
          <a:ln>
            <a:solidFill>
              <a:schemeClr val="accent1"/>
            </a:solidFill>
          </a:ln>
        </p:spPr>
      </p:pic>
      <p:cxnSp>
        <p:nvCxnSpPr>
          <p:cNvPr id="90" name="Straight Arrow Connector 89">
            <a:extLst>
              <a:ext uri="{FF2B5EF4-FFF2-40B4-BE49-F238E27FC236}">
                <a16:creationId xmlns:a16="http://schemas.microsoft.com/office/drawing/2014/main" id="{8AF94A4E-4612-438C-9FA8-4D8A9994310E}"/>
              </a:ext>
            </a:extLst>
          </p:cNvPr>
          <p:cNvCxnSpPr>
            <a:cxnSpLocks/>
          </p:cNvCxnSpPr>
          <p:nvPr/>
        </p:nvCxnSpPr>
        <p:spPr>
          <a:xfrm>
            <a:off x="24349467" y="6958159"/>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cxnSp>
        <p:nvCxnSpPr>
          <p:cNvPr id="73" name="Straight Arrow Connector 72">
            <a:extLst>
              <a:ext uri="{FF2B5EF4-FFF2-40B4-BE49-F238E27FC236}">
                <a16:creationId xmlns:a16="http://schemas.microsoft.com/office/drawing/2014/main" id="{CC9950E6-1DC1-4481-AD4A-9C523A2BC49E}"/>
              </a:ext>
            </a:extLst>
          </p:cNvPr>
          <p:cNvCxnSpPr>
            <a:cxnSpLocks/>
            <a:endCxn id="22" idx="2"/>
          </p:cNvCxnSpPr>
          <p:nvPr/>
        </p:nvCxnSpPr>
        <p:spPr>
          <a:xfrm>
            <a:off x="10801639" y="10141787"/>
            <a:ext cx="7566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grpSp>
        <p:nvGrpSpPr>
          <p:cNvPr id="24" name="Group 23">
            <a:extLst>
              <a:ext uri="{FF2B5EF4-FFF2-40B4-BE49-F238E27FC236}">
                <a16:creationId xmlns:a16="http://schemas.microsoft.com/office/drawing/2014/main" id="{19A72E3C-6963-4BC2-BB90-11A0EC0D8438}"/>
              </a:ext>
            </a:extLst>
          </p:cNvPr>
          <p:cNvGrpSpPr/>
          <p:nvPr/>
        </p:nvGrpSpPr>
        <p:grpSpPr>
          <a:xfrm>
            <a:off x="11608450" y="6837674"/>
            <a:ext cx="7376085" cy="2139696"/>
            <a:chOff x="12182553" y="7326768"/>
            <a:chExt cx="7376085" cy="2139696"/>
          </a:xfrm>
        </p:grpSpPr>
        <p:sp>
          <p:nvSpPr>
            <p:cNvPr id="43" name="TextBox 42">
              <a:extLst>
                <a:ext uri="{FF2B5EF4-FFF2-40B4-BE49-F238E27FC236}">
                  <a16:creationId xmlns:a16="http://schemas.microsoft.com/office/drawing/2014/main" id="{75AC6BE2-F152-40EA-ADE0-B37231116AC8}"/>
                </a:ext>
              </a:extLst>
            </p:cNvPr>
            <p:cNvSpPr txBox="1"/>
            <p:nvPr/>
          </p:nvSpPr>
          <p:spPr>
            <a:xfrm>
              <a:off x="12746358" y="752820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2182553" y="7326768"/>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73030" cy="2139696"/>
            <a:chOff x="21233946" y="6796316"/>
            <a:chExt cx="7473030"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696"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18473"/>
            <a:ext cx="7326747" cy="2132969"/>
            <a:chOff x="3142872" y="117792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4229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it-IT" sz="4138" dirty="0">
                  <a:solidFill>
                    <a:schemeClr val="bg1"/>
                  </a:solidFill>
                </a:rPr>
                <a:t>       </a:t>
              </a:r>
              <a:r>
                <a:rPr lang="it-IT" sz="3550" dirty="0">
                  <a:solidFill>
                    <a:schemeClr val="bg1"/>
                  </a:solidFill>
                </a:rPr>
                <a:t>Karla Colin Renteria</a:t>
              </a:r>
            </a:p>
            <a:p>
              <a:pPr algn="ctr"/>
              <a:r>
                <a:rPr lang="it-IT" sz="3550" dirty="0">
                  <a:solidFill>
                    <a:schemeClr val="bg1"/>
                  </a:solidFill>
                </a:rPr>
                <a:t>        </a:t>
              </a:r>
              <a:r>
                <a:rPr lang="it-IT" sz="2800" dirty="0">
                  <a:solidFill>
                    <a:schemeClr val="bg1"/>
                  </a:solidFill>
                </a:rPr>
                <a:t>Supplier Quality Engineer </a:t>
              </a:r>
              <a:endParaRPr lang="en-US" sz="2800"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7792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Supply &amp; Supplier Quality - 	Intern</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2087" y="1102747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Veronica Vielma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 name="Picture 10">
            <a:extLst>
              <a:ext uri="{FF2B5EF4-FFF2-40B4-BE49-F238E27FC236}">
                <a16:creationId xmlns:a16="http://schemas.microsoft.com/office/drawing/2014/main" id="{21D644BC-88C7-413D-8D4A-12B87E8DFA65}"/>
              </a:ext>
            </a:extLst>
          </p:cNvPr>
          <p:cNvPicPr preferRelativeResize="0">
            <a:picLocks/>
          </p:cNvPicPr>
          <p:nvPr/>
        </p:nvPicPr>
        <p:blipFill rotWithShape="1">
          <a:blip r:embed="rId7" cstate="email">
            <a:extLst>
              <a:ext uri="{28A0092B-C50C-407E-A947-70E740481C1C}">
                <a14:useLocalDpi xmlns:a14="http://schemas.microsoft.com/office/drawing/2010/main" val="0"/>
              </a:ext>
            </a:extLst>
          </a:blip>
          <a:srcRect l="23738" t="10876" r="26204" b="51363"/>
          <a:stretch/>
        </p:blipFill>
        <p:spPr>
          <a:xfrm>
            <a:off x="1466090" y="10984189"/>
            <a:ext cx="1463040" cy="1581912"/>
          </a:xfrm>
          <a:prstGeom prst="ellipse">
            <a:avLst/>
          </a:prstGeom>
        </p:spPr>
      </p:pic>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8"/>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14068" y="825319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S</a:t>
            </a:r>
            <a:r>
              <a:rPr lang="en-US" sz="2800" b="1" dirty="0">
                <a:solidFill>
                  <a:schemeClr val="bg1"/>
                </a:solidFill>
              </a:rPr>
              <a:t>onia Irasema Arzola</a:t>
            </a:r>
            <a:endParaRPr lang="en-US" sz="2400" b="1" dirty="0">
              <a:solidFill>
                <a:schemeClr val="bg1"/>
              </a:solidFill>
            </a:endParaRP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730" cy="616972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75" idx="2"/>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5" idx="2"/>
          </p:cNvCxnSpPr>
          <p:nvPr/>
        </p:nvCxnSpPr>
        <p:spPr>
          <a:xfrm>
            <a:off x="24930728" y="10718738"/>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9"/>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10"/>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1"/>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2"/>
          <a:stretch>
            <a:fillRect/>
          </a:stretch>
        </p:blipFill>
        <p:spPr>
          <a:xfrm>
            <a:off x="19552121" y="6513443"/>
            <a:ext cx="1444752" cy="1554480"/>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preferRelativeResize="0">
            <a:picLocks/>
          </p:cNvPicPr>
          <p:nvPr/>
        </p:nvPicPr>
        <p:blipFill rotWithShape="1">
          <a:blip r:embed="rId13"/>
          <a:srcRect l="8650" t="74728" r="88473" b="14315"/>
          <a:stretch/>
        </p:blipFill>
        <p:spPr>
          <a:xfrm>
            <a:off x="25542194" y="8206921"/>
            <a:ext cx="1444752" cy="1554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6411412" y="999894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13060" b="12099"/>
          <a:stretch/>
        </p:blipFill>
        <p:spPr>
          <a:xfrm>
            <a:off x="25527337" y="9941498"/>
            <a:ext cx="1444752" cy="1554480"/>
          </a:xfrm>
          <a:prstGeom prst="ellipse">
            <a:avLst/>
          </a:prstGeom>
        </p:spPr>
      </p:pic>
      <p:grpSp>
        <p:nvGrpSpPr>
          <p:cNvPr id="243" name="Group 242">
            <a:extLst>
              <a:ext uri="{FF2B5EF4-FFF2-40B4-BE49-F238E27FC236}">
                <a16:creationId xmlns:a16="http://schemas.microsoft.com/office/drawing/2014/main" id="{3CBD39CC-8E76-4DDF-AA96-30CAE2B8239D}"/>
              </a:ext>
            </a:extLst>
          </p:cNvPr>
          <p:cNvGrpSpPr/>
          <p:nvPr/>
        </p:nvGrpSpPr>
        <p:grpSpPr>
          <a:xfrm>
            <a:off x="23114951" y="4562068"/>
            <a:ext cx="6299238" cy="1757817"/>
            <a:chOff x="23132518" y="4615841"/>
            <a:chExt cx="629923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79CFD41F-8583-4162-8DE9-F7490A9BA425}"/>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486232"/>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910318"/>
            <a:chOff x="12151617" y="4634341"/>
            <a:chExt cx="6778093" cy="1910318"/>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151781"/>
              <a:ext cx="6778093" cy="630942"/>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flipH="1">
              <a:off x="15539556" y="5782723"/>
              <a:ext cx="1108" cy="76193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4912438" y="12485696"/>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a:endCxn id="11" idx="2"/>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a:off x="12428884" y="6495690"/>
            <a:ext cx="0" cy="526628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32653" y="7697507"/>
            <a:ext cx="4593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a:endCxn id="105" idx="2"/>
          </p:cNvCxnSpPr>
          <p:nvPr/>
        </p:nvCxnSpPr>
        <p:spPr>
          <a:xfrm>
            <a:off x="12428236" y="11761978"/>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21860" y="9758418"/>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30916" y="11763320"/>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7"/>
          <a:srcRect l="10389" t="31541" r="78973" b="44510"/>
          <a:stretch/>
        </p:blipFill>
        <p:spPr>
          <a:xfrm>
            <a:off x="25585260" y="11677878"/>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085728"/>
            <a:ext cx="4901184" cy="1197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1600" b="1" dirty="0">
                <a:solidFill>
                  <a:schemeClr val="bg1"/>
                </a:solidFill>
              </a:rPr>
              <a:t>NAM Idea Program Manager</a:t>
            </a:r>
            <a:r>
              <a:rPr lang="en-US" sz="1800" b="1" dirty="0">
                <a:solidFill>
                  <a:schemeClr val="bg1"/>
                </a:solidFill>
              </a:rPr>
              <a:t>, </a:t>
            </a:r>
            <a:r>
              <a:rPr lang="en-US" sz="1400" b="1" dirty="0">
                <a:solidFill>
                  <a:schemeClr val="bg1"/>
                </a:solidFill>
              </a:rPr>
              <a:t>Tlaxcala, Mex </a:t>
            </a:r>
            <a:endParaRPr lang="en-US" sz="1200" b="1" dirty="0">
              <a:solidFill>
                <a:schemeClr val="bg1"/>
              </a:solidFill>
            </a:endParaRPr>
          </a:p>
          <a:p>
            <a:r>
              <a:rPr lang="en-US" sz="1800" b="1" dirty="0">
                <a:solidFill>
                  <a:schemeClr val="bg1"/>
                </a:solidFill>
              </a:rPr>
              <a:t>         Productivity ideas program</a:t>
            </a: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8"/>
          <a:stretch>
            <a:fillRect/>
          </a:stretch>
        </p:blipFill>
        <p:spPr>
          <a:xfrm>
            <a:off x="12891969" y="6920267"/>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12276" y="11183030"/>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Project Manager </a:t>
            </a:r>
          </a:p>
          <a:p>
            <a:r>
              <a:rPr lang="en-US" sz="2000" b="1" dirty="0">
                <a:solidFill>
                  <a:schemeClr val="bg1"/>
                </a:solidFill>
              </a:rPr>
              <a:t>          Productivity Workshop</a:t>
            </a:r>
          </a:p>
        </p:txBody>
      </p:sp>
      <p:sp>
        <p:nvSpPr>
          <p:cNvPr id="103" name="TextBox 102">
            <a:extLst>
              <a:ext uri="{FF2B5EF4-FFF2-40B4-BE49-F238E27FC236}">
                <a16:creationId xmlns:a16="http://schemas.microsoft.com/office/drawing/2014/main" id="{979ABB1C-8B31-4496-835D-14F7D63565B0}"/>
              </a:ext>
            </a:extLst>
          </p:cNvPr>
          <p:cNvSpPr txBox="1"/>
          <p:nvPr/>
        </p:nvSpPr>
        <p:spPr>
          <a:xfrm>
            <a:off x="20350378" y="11688096"/>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a:t>
            </a:r>
            <a:endParaRPr lang="en-US" sz="2800" b="1" dirty="0">
              <a:solidFill>
                <a:schemeClr val="bg1"/>
              </a:solidFill>
            </a:endParaRPr>
          </a:p>
          <a:p>
            <a:r>
              <a:rPr lang="en-US" sz="2000" b="1" dirty="0">
                <a:solidFill>
                  <a:schemeClr val="bg1"/>
                </a:solidFill>
              </a:rPr>
              <a:t>          </a:t>
            </a:r>
            <a:r>
              <a:rPr lang="en-US" sz="1800" b="1" dirty="0">
                <a:solidFill>
                  <a:schemeClr val="bg1"/>
                </a:solidFill>
              </a:rPr>
              <a:t>Purchasing Project Specialist</a:t>
            </a:r>
          </a:p>
          <a:p>
            <a:r>
              <a:rPr lang="en-US" sz="2000" b="1" dirty="0">
                <a:solidFill>
                  <a:schemeClr val="bg1"/>
                </a:solidFill>
              </a:rPr>
              <a:t>          Productivity Workshop</a:t>
            </a:r>
          </a:p>
        </p:txBody>
      </p:sp>
      <p:pic>
        <p:nvPicPr>
          <p:cNvPr id="105" name="Picture 104">
            <a:extLst>
              <a:ext uri="{FF2B5EF4-FFF2-40B4-BE49-F238E27FC236}">
                <a16:creationId xmlns:a16="http://schemas.microsoft.com/office/drawing/2014/main" id="{F2761AA2-54D8-4348-B33E-303E0F1C6368}"/>
              </a:ext>
            </a:extLst>
          </p:cNvPr>
          <p:cNvPicPr preferRelativeResize="0">
            <a:picLocks/>
          </p:cNvPicPr>
          <p:nvPr/>
        </p:nvPicPr>
        <p:blipFill rotWithShape="1">
          <a:blip r:embed="rId17"/>
          <a:srcRect l="10389" t="31541" r="78973" b="44510"/>
          <a:stretch/>
        </p:blipFill>
        <p:spPr>
          <a:xfrm>
            <a:off x="12938200" y="10984738"/>
            <a:ext cx="1444752" cy="1554480"/>
          </a:xfrm>
          <a:prstGeom prst="flowChartConnector">
            <a:avLst/>
          </a:prstGeom>
          <a:ln>
            <a:solidFill>
              <a:schemeClr val="accent1"/>
            </a:solidFill>
          </a:ln>
        </p:spPr>
      </p:pic>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9" cstate="email">
            <a:extLst>
              <a:ext uri="{28A0092B-C50C-407E-A947-70E740481C1C}">
                <a14:useLocalDpi xmlns:a14="http://schemas.microsoft.com/office/drawing/2010/main" val="0"/>
              </a:ext>
            </a:extLst>
          </a:blip>
          <a:srcRect l="1049" t="21275" b="28801"/>
          <a:stretch/>
        </p:blipFill>
        <p:spPr>
          <a:xfrm>
            <a:off x="19619338" y="11664046"/>
            <a:ext cx="1444752" cy="1554480"/>
          </a:xfrm>
          <a:prstGeom prst="ellipse">
            <a:avLst/>
          </a:prstGeom>
          <a:ln w="3175"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1683</Words>
  <Application>Microsoft Office PowerPoint</Application>
  <PresentationFormat>Custom</PresentationFormat>
  <Paragraphs>440</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2019-11-07T15:40:52Z</dcterms:modified>
</cp:coreProperties>
</file>